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4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7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</a:t>
            </a:r>
            <a:r>
              <a:rPr lang="en-US" sz="1200"/>
              <a:t>(2024-08-09),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4400</TotalTime>
  <Words>1481</Words>
  <Application>Microsoft Macintosh PowerPoint</Application>
  <PresentationFormat>Widescreen</PresentationFormat>
  <Paragraphs>220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314</cp:revision>
  <dcterms:created xsi:type="dcterms:W3CDTF">2022-06-17T15:35:12Z</dcterms:created>
  <dcterms:modified xsi:type="dcterms:W3CDTF">2024-08-09T16:39:28Z</dcterms:modified>
  <cp:category/>
</cp:coreProperties>
</file>